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4" r:id="rId3"/>
  </p:sldMasterIdLst>
  <p:sldIdLst>
    <p:sldId id="258" r:id="rId4"/>
    <p:sldId id="266" r:id="rId5"/>
    <p:sldId id="267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76" autoAdjust="0"/>
    <p:restoredTop sz="86410"/>
  </p:normalViewPr>
  <p:slideViewPr>
    <p:cSldViewPr snapToGrid="0">
      <p:cViewPr varScale="1">
        <p:scale>
          <a:sx n="99" d="100"/>
          <a:sy n="99" d="100"/>
        </p:scale>
        <p:origin x="125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076325" y="2516187"/>
            <a:ext cx="5791200" cy="1606925"/>
          </a:xfrm>
        </p:spPr>
        <p:txBody>
          <a:bodyPr>
            <a:noAutofit/>
          </a:bodyPr>
          <a:lstStyle>
            <a:lvl1pPr marL="0" indent="0" algn="ctr">
              <a:buNone/>
              <a:defRPr sz="5500" b="1">
                <a:solidFill>
                  <a:schemeClr val="bg1">
                    <a:lumMod val="50000"/>
                  </a:schemeClr>
                </a:solidFill>
                <a:latin typeface="思源黑体 Bold" panose="020B0800000000000000"/>
                <a:ea typeface="思源黑体 Bold" panose="020B080000000000000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点击此处添加标题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098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076325" y="2516188"/>
            <a:ext cx="5791200" cy="398462"/>
          </a:xfrm>
        </p:spPr>
        <p:txBody>
          <a:bodyPr>
            <a:noAutofit/>
          </a:bodyPr>
          <a:lstStyle>
            <a:lvl1pPr marL="0" indent="0" algn="ctr">
              <a:buNone/>
              <a:defRPr sz="5500" b="1">
                <a:solidFill>
                  <a:schemeClr val="bg1">
                    <a:lumMod val="50000"/>
                  </a:schemeClr>
                </a:solidFill>
                <a:latin typeface="思源黑体 Bold" panose="020B0800000000000000"/>
                <a:ea typeface="思源黑体 Bold" panose="020B080000000000000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点击此处添加标题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050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8823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5558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/>
          <p:cNvSpPr>
            <a:spLocks noGrp="1"/>
          </p:cNvSpPr>
          <p:nvPr>
            <p:ph type="body" sz="quarter" idx="10" hasCustomPrompt="1"/>
          </p:nvPr>
        </p:nvSpPr>
        <p:spPr>
          <a:xfrm>
            <a:off x="6259166" y="1704485"/>
            <a:ext cx="2990038" cy="5316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 smtClean="0"/>
              <a:t>· </a:t>
            </a:r>
            <a:r>
              <a:rPr lang="zh-CN" altLang="en-US" dirty="0" smtClean="0"/>
              <a:t>点击此处编辑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1" hasCustomPrompt="1"/>
          </p:nvPr>
        </p:nvSpPr>
        <p:spPr>
          <a:xfrm>
            <a:off x="6259165" y="2459904"/>
            <a:ext cx="2990038" cy="466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 smtClean="0"/>
              <a:t>· </a:t>
            </a:r>
            <a:r>
              <a:rPr lang="zh-CN" altLang="en-US" dirty="0" smtClean="0"/>
              <a:t>点击此处编辑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2" hasCustomPrompt="1"/>
          </p:nvPr>
        </p:nvSpPr>
        <p:spPr>
          <a:xfrm>
            <a:off x="6259165" y="3217112"/>
            <a:ext cx="2990038" cy="5069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 smtClean="0"/>
              <a:t>· </a:t>
            </a:r>
            <a:r>
              <a:rPr lang="zh-CN" altLang="en-US" dirty="0" smtClean="0"/>
              <a:t>点击此处编辑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6259165" y="3973569"/>
            <a:ext cx="2990038" cy="5236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 smtClean="0"/>
              <a:t>· </a:t>
            </a:r>
            <a:r>
              <a:rPr lang="zh-CN" altLang="en-US" dirty="0" smtClean="0"/>
              <a:t>点击此处编辑</a:t>
            </a:r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4" hasCustomPrompt="1"/>
          </p:nvPr>
        </p:nvSpPr>
        <p:spPr>
          <a:xfrm>
            <a:off x="931805" y="1321724"/>
            <a:ext cx="2858799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 smtClean="0"/>
              <a:t>目  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8623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heme" Target="../theme/theme2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E8602-6812-4C9E-A7B1-B03B1383B30D}" type="datetimeFigureOut">
              <a:rPr lang="zh-CN" altLang="en-US" smtClean="0"/>
              <a:t>2022/8/2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910D3-8A43-4923-A916-0943D311F6A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06" r="40321" b="14744"/>
          <a:stretch/>
        </p:blipFill>
        <p:spPr>
          <a:xfrm>
            <a:off x="6492470" y="-8811"/>
            <a:ext cx="5699530" cy="6858000"/>
          </a:xfrm>
          <a:prstGeom prst="rect">
            <a:avLst/>
          </a:prstGeom>
        </p:spPr>
      </p:pic>
      <p:grpSp>
        <p:nvGrpSpPr>
          <p:cNvPr id="23" name="组合 22"/>
          <p:cNvGrpSpPr/>
          <p:nvPr userDrawn="1"/>
        </p:nvGrpSpPr>
        <p:grpSpPr>
          <a:xfrm>
            <a:off x="7250837" y="1212972"/>
            <a:ext cx="4390370" cy="4390370"/>
            <a:chOff x="7743293" y="1233815"/>
            <a:chExt cx="4390370" cy="4390370"/>
          </a:xfrm>
        </p:grpSpPr>
        <p:sp>
          <p:nvSpPr>
            <p:cNvPr id="24" name="圆角矩形 2">
              <a:extLst>
                <a:ext uri="{FF2B5EF4-FFF2-40B4-BE49-F238E27FC236}">
                  <a16:creationId xmlns:a16="http://schemas.microsoft.com/office/drawing/2014/main" id="{0D0DDF5A-2A9F-4A8F-83F2-46708865C03D}"/>
                </a:ext>
              </a:extLst>
            </p:cNvPr>
            <p:cNvSpPr/>
            <p:nvPr/>
          </p:nvSpPr>
          <p:spPr>
            <a:xfrm rot="2700000">
              <a:off x="7952978" y="1443500"/>
              <a:ext cx="3971000" cy="3971000"/>
            </a:xfrm>
            <a:prstGeom prst="roundRect">
              <a:avLst>
                <a:gd name="adj" fmla="val 9596"/>
              </a:avLst>
            </a:prstGeom>
            <a:solidFill>
              <a:schemeClr val="bg1"/>
            </a:solidFill>
            <a:ln>
              <a:noFill/>
            </a:ln>
            <a:effectLst>
              <a:outerShdw blurRad="76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36" t="23490" r="23490" b="24036"/>
            <a:stretch/>
          </p:blipFill>
          <p:spPr>
            <a:xfrm>
              <a:off x="7743293" y="1233815"/>
              <a:ext cx="4390370" cy="4390370"/>
            </a:xfrm>
            <a:custGeom>
              <a:avLst/>
              <a:gdLst>
                <a:gd name="connsiteX0" fmla="*/ 2182381 w 4390370"/>
                <a:gd name="connsiteY0" fmla="*/ 0 h 4390370"/>
                <a:gd name="connsiteX1" fmla="*/ 2404275 w 4390370"/>
                <a:gd name="connsiteY1" fmla="*/ 91912 h 4390370"/>
                <a:gd name="connsiteX2" fmla="*/ 4298459 w 4390370"/>
                <a:gd name="connsiteY2" fmla="*/ 1986096 h 4390370"/>
                <a:gd name="connsiteX3" fmla="*/ 4298459 w 4390370"/>
                <a:gd name="connsiteY3" fmla="*/ 2429885 h 4390370"/>
                <a:gd name="connsiteX4" fmla="*/ 2429885 w 4390370"/>
                <a:gd name="connsiteY4" fmla="*/ 4298459 h 4390370"/>
                <a:gd name="connsiteX5" fmla="*/ 1986096 w 4390370"/>
                <a:gd name="connsiteY5" fmla="*/ 4298459 h 4390370"/>
                <a:gd name="connsiteX6" fmla="*/ 91912 w 4390370"/>
                <a:gd name="connsiteY6" fmla="*/ 2404275 h 4390370"/>
                <a:gd name="connsiteX7" fmla="*/ 91912 w 4390370"/>
                <a:gd name="connsiteY7" fmla="*/ 1960486 h 4390370"/>
                <a:gd name="connsiteX8" fmla="*/ 1960486 w 4390370"/>
                <a:gd name="connsiteY8" fmla="*/ 91912 h 4390370"/>
                <a:gd name="connsiteX9" fmla="*/ 2182381 w 4390370"/>
                <a:gd name="connsiteY9" fmla="*/ 0 h 4390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90370" h="4390370">
                  <a:moveTo>
                    <a:pt x="2182381" y="0"/>
                  </a:moveTo>
                  <a:cubicBezTo>
                    <a:pt x="2262691" y="1"/>
                    <a:pt x="2343001" y="30638"/>
                    <a:pt x="2404275" y="91912"/>
                  </a:cubicBezTo>
                  <a:lnTo>
                    <a:pt x="4298459" y="1986096"/>
                  </a:lnTo>
                  <a:cubicBezTo>
                    <a:pt x="4421008" y="2108645"/>
                    <a:pt x="4421008" y="2307336"/>
                    <a:pt x="4298459" y="2429885"/>
                  </a:cubicBezTo>
                  <a:lnTo>
                    <a:pt x="2429885" y="4298459"/>
                  </a:lnTo>
                  <a:cubicBezTo>
                    <a:pt x="2307336" y="4421008"/>
                    <a:pt x="2108645" y="4421008"/>
                    <a:pt x="1986096" y="4298459"/>
                  </a:cubicBezTo>
                  <a:lnTo>
                    <a:pt x="91912" y="2404275"/>
                  </a:lnTo>
                  <a:cubicBezTo>
                    <a:pt x="-30637" y="2281726"/>
                    <a:pt x="-30637" y="2083035"/>
                    <a:pt x="91912" y="1960486"/>
                  </a:cubicBezTo>
                  <a:lnTo>
                    <a:pt x="1960486" y="91912"/>
                  </a:lnTo>
                  <a:cubicBezTo>
                    <a:pt x="2021761" y="30638"/>
                    <a:pt x="2102071" y="1"/>
                    <a:pt x="2182381" y="0"/>
                  </a:cubicBez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186015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58" r="13438" b="59570"/>
          <a:stretch/>
        </p:blipFill>
        <p:spPr>
          <a:xfrm flipH="1">
            <a:off x="0" y="0"/>
            <a:ext cx="12191999" cy="6000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17" t="14514" b="77014"/>
          <a:stretch/>
        </p:blipFill>
        <p:spPr>
          <a:xfrm flipH="1">
            <a:off x="-417902" y="0"/>
            <a:ext cx="7691537" cy="58102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7225" y="105136"/>
            <a:ext cx="1980000" cy="38980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495154"/>
            <a:ext cx="1771650" cy="136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971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52" t="23907"/>
          <a:stretch/>
        </p:blipFill>
        <p:spPr>
          <a:xfrm>
            <a:off x="0" y="1"/>
            <a:ext cx="436245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9" t="14716" r="38526" b="11705"/>
          <a:stretch/>
        </p:blipFill>
        <p:spPr>
          <a:xfrm flipH="1">
            <a:off x="0" y="1"/>
            <a:ext cx="4362450" cy="685800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739" y="5810250"/>
            <a:ext cx="2608969" cy="51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409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1891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053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6085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0</Words>
  <Application>Microsoft Office PowerPoint</Application>
  <PresentationFormat>宽屏</PresentationFormat>
  <Paragraphs>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</vt:i4>
      </vt:variant>
    </vt:vector>
  </HeadingPairs>
  <TitlesOfParts>
    <vt:vector size="15" baseType="lpstr">
      <vt:lpstr>黑体</vt:lpstr>
      <vt:lpstr>思源黑体 Bold</vt:lpstr>
      <vt:lpstr>思源黑体 CN Regular</vt:lpstr>
      <vt:lpstr>思源宋体 CN</vt:lpstr>
      <vt:lpstr>宋体</vt:lpstr>
      <vt:lpstr>微软雅黑</vt:lpstr>
      <vt:lpstr>Arial</vt:lpstr>
      <vt:lpstr>Calibri</vt:lpstr>
      <vt:lpstr>Cambria</vt:lpstr>
      <vt:lpstr>Office 主题​​</vt:lpstr>
      <vt:lpstr>自定义设计方案</vt:lpstr>
      <vt:lpstr>1_自定义设计方案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Cici Guo(BJ-OP-Admin)</dc:creator>
  <cp:lastModifiedBy>Cici Guo(BJ-OP-Admin)</cp:lastModifiedBy>
  <cp:revision>10</cp:revision>
  <dcterms:created xsi:type="dcterms:W3CDTF">2022-08-01T09:07:44Z</dcterms:created>
  <dcterms:modified xsi:type="dcterms:W3CDTF">2022-08-02T07:12:42Z</dcterms:modified>
</cp:coreProperties>
</file>

<file path=docProps/thumbnail.jpeg>
</file>